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3" r:id="rId3"/>
    <p:sldId id="271" r:id="rId4"/>
    <p:sldId id="260" r:id="rId5"/>
    <p:sldId id="262" r:id="rId6"/>
    <p:sldId id="272" r:id="rId7"/>
    <p:sldId id="274" r:id="rId8"/>
    <p:sldId id="275" r:id="rId9"/>
    <p:sldId id="256" r:id="rId10"/>
    <p:sldId id="266" r:id="rId11"/>
    <p:sldId id="263" r:id="rId12"/>
    <p:sldId id="265" r:id="rId13"/>
    <p:sldId id="270" r:id="rId14"/>
    <p:sldId id="268" r:id="rId15"/>
    <p:sldId id="279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6" autoAdjust="0"/>
    <p:restoredTop sz="95928" autoAdjust="0"/>
  </p:normalViewPr>
  <p:slideViewPr>
    <p:cSldViewPr>
      <p:cViewPr varScale="1">
        <p:scale>
          <a:sx n="106" d="100"/>
          <a:sy n="106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EF49CE2-858B-4392-9B08-EB8C3AD049BC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34006069-8D8A-4ADE-B189-068742C35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E1DD0B3-865E-4666-B891-F938162F0CFC}" type="slidenum">
              <a:rPr lang="ru-RU" sz="1200" b="0">
                <a:latin typeface="+mn-lt"/>
              </a:rPr>
              <a:pPr algn="r">
                <a:defRPr/>
              </a:pPr>
              <a:t>7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FC55-88F4-458C-AA98-4B6F79F160B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43E3-FA87-4DB4-A78C-2FA0A2B6C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1928-9E92-4F76-AE98-8A565B973A79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FBB5-C662-4172-A07D-4B4195312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BAEE-722E-40E7-98A4-9563294B8A1A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3BC9-5EF5-4B59-A35D-26D8D2AFE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0AF3-50C5-455B-8FE7-49BC91D7B6B0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6F7D-6E32-468D-BE35-7B1579B1E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40E3-BBA5-4216-80E5-4254D7438FB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B780-615D-43E5-B409-7084D6A4C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3FF9-5FF9-4C0A-8521-2F8F312C86A9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223B-46FD-46ED-AE02-780946671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95A7-A0A1-4F00-A0FD-5C7221AE2AA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6C8D-C107-4785-943A-67F8EDFAF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A2E4-4AB7-45E1-AEFA-F5B0AAC7F307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399C-AEA1-4496-A1FD-948399F2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39BD-3B91-473D-B08E-5BB6E3164005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EF3C0-53F5-4561-9C6B-A2F013A5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019E-E4FD-4776-8974-AFC0B9C7040B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6839-6B1B-4E2C-9061-6CD82CC64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DB37-966E-43A0-9C0C-29B1199EC28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422B-C795-42BB-825D-93B6EADC6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CDB4B-59E8-42B2-A3B1-8F75C4F8C942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25DD3D-984E-4B44-9CDC-970E937D6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71.tif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AM_24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175" y="1428736"/>
            <a:ext cx="9109802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ГУО «Мстиславская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специальная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общеобразовательная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школа – интернат для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 тяжёлыми нарушениями речи»</a:t>
            </a:r>
          </a:p>
        </p:txBody>
      </p:sp>
    </p:spTree>
  </p:cSld>
  <p:clrMapOvr>
    <a:masterClrMapping/>
  </p:clrMapOvr>
  <p:transition advClick="0" advTm="2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зображение 2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0338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2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037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85" y="-214338"/>
            <a:ext cx="9715567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64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2411413" y="5949950"/>
            <a:ext cx="4462462" cy="55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Спортивная  база</a:t>
            </a:r>
          </a:p>
        </p:txBody>
      </p:sp>
    </p:spTree>
  </p:cSld>
  <p:clrMapOvr>
    <a:masterClrMapping/>
  </p:clrMapOvr>
  <p:transition advTm="5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SAM_24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SAM_24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4363" y="-460375"/>
            <a:ext cx="9758363" cy="73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SAM_25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188913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AM_1677.JPG"/>
          <p:cNvPicPr>
            <a:picLocks noChangeAspect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AM_167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AM_062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1619250" y="6021388"/>
            <a:ext cx="5278438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Спальный  корпус</a:t>
            </a:r>
          </a:p>
        </p:txBody>
      </p:sp>
    </p:spTree>
  </p:cSld>
  <p:clrMapOvr>
    <a:masterClrMapping/>
  </p:clrMapOvr>
  <p:transition advTm="6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5.JPG"/>
          <p:cNvPicPr>
            <a:picLocks noChangeAspect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0.JPG"/>
          <p:cNvPicPr>
            <a:picLocks noChangeAspect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0"/>
            <a:ext cx="9286940" cy="696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885828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168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AM_168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AM_17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AM_070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9816" cy="707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SAM_25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395288" y="5876925"/>
            <a:ext cx="829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Пространственно – информационная    зона</a:t>
            </a:r>
          </a:p>
        </p:txBody>
      </p:sp>
    </p:spTree>
  </p:cSld>
  <p:clrMapOvr>
    <a:masterClrMapping/>
  </p:clrMapOvr>
  <p:transition advTm="9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Изображение 0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Изображение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Изображение 0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Изображение 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913" y="0"/>
            <a:ext cx="5145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Изображение 05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Изображение 0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Изображение 06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1258888" y="6092825"/>
            <a:ext cx="6667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Социально - бытовые  условия</a:t>
            </a:r>
          </a:p>
        </p:txBody>
      </p:sp>
    </p:spTree>
  </p:cSld>
  <p:clrMapOvr>
    <a:masterClrMapping/>
  </p:clrMapOvr>
  <p:transition advTm="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9288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зображение 2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88" y="1068388"/>
            <a:ext cx="4341812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2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2627313" y="6092825"/>
            <a:ext cx="4537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Медицинский  блок</a:t>
            </a:r>
          </a:p>
        </p:txBody>
      </p:sp>
    </p:spTree>
  </p:cSld>
  <p:clrMapOvr>
    <a:masterClrMapping/>
  </p:clrMapOvr>
  <p:transition advTm="4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619250" y="2349500"/>
            <a:ext cx="6480175" cy="111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Работа </a:t>
            </a:r>
          </a:p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 пришкольном участке</a:t>
            </a:r>
          </a:p>
        </p:txBody>
      </p:sp>
      <p:pic>
        <p:nvPicPr>
          <p:cNvPr id="3" name="Рисунок 2" descr="Изображение 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S30200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7029450"/>
          </a:xfrm>
          <a:prstGeom prst="rect">
            <a:avLst/>
          </a:prstGeom>
          <a:noFill/>
        </p:spPr>
      </p:pic>
    </p:spTree>
  </p:cSld>
  <p:clrMapOvr>
    <a:masterClrMapping/>
  </p:clrMapOvr>
  <p:transition advTm="4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0564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sng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Воспитательная работа</a:t>
            </a:r>
          </a:p>
        </p:txBody>
      </p:sp>
      <p:pic>
        <p:nvPicPr>
          <p:cNvPr id="43401" name="Picture 393" descr="0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28670"/>
            <a:ext cx="8128000" cy="5929330"/>
          </a:xfrm>
          <a:prstGeom prst="rect">
            <a:avLst/>
          </a:prstGeom>
          <a:noFill/>
        </p:spPr>
      </p:pic>
      <p:pic>
        <p:nvPicPr>
          <p:cNvPr id="29" name="Picture 20" descr="P22202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28669"/>
            <a:ext cx="7993062" cy="58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03" name="Picture 395" descr="PDVD_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988995"/>
            <a:ext cx="8137525" cy="5869005"/>
          </a:xfrm>
          <a:prstGeom prst="rect">
            <a:avLst/>
          </a:prstGeom>
          <a:noFill/>
        </p:spPr>
      </p:pic>
      <p:pic>
        <p:nvPicPr>
          <p:cNvPr id="43405" name="Picture 397" descr="DSC020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4478" y="1000108"/>
            <a:ext cx="10729913" cy="5857892"/>
          </a:xfrm>
          <a:prstGeom prst="rect">
            <a:avLst/>
          </a:prstGeom>
          <a:noFill/>
        </p:spPr>
      </p:pic>
      <p:pic>
        <p:nvPicPr>
          <p:cNvPr id="13" name="Рисунок 12" descr="SAM_027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660" y="1000108"/>
            <a:ext cx="9144000" cy="5857892"/>
          </a:xfrm>
          <a:prstGeom prst="rect">
            <a:avLst/>
          </a:prstGeom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285905" y="1000108"/>
            <a:ext cx="10429905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IMG_1651.jpg"/>
          <p:cNvPicPr/>
          <p:nvPr/>
        </p:nvPicPr>
        <p:blipFill>
          <a:blip r:embed="rId8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13411">
            <a:off x="272778" y="3161200"/>
            <a:ext cx="3908252" cy="280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1650.jpg"/>
          <p:cNvPicPr/>
          <p:nvPr/>
        </p:nvPicPr>
        <p:blipFill>
          <a:blip r:embed="rId9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78076">
            <a:off x="1232129" y="3323517"/>
            <a:ext cx="3772591" cy="267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1649.jpg"/>
          <p:cNvPicPr>
            <a:picLocks noChangeAspect="1" noChangeArrowheads="1"/>
          </p:cNvPicPr>
          <p:nvPr/>
        </p:nvPicPr>
        <p:blipFill>
          <a:blip r:embed="rId10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5715">
            <a:off x="2873868" y="2760931"/>
            <a:ext cx="2606676" cy="35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SAM_2456.JPG"/>
          <p:cNvPicPr>
            <a:picLocks noChangeAspect="1"/>
          </p:cNvPicPr>
          <p:nvPr/>
        </p:nvPicPr>
        <p:blipFill>
          <a:blip r:embed="rId11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8660">
            <a:off x="3644823" y="3014229"/>
            <a:ext cx="2607912" cy="3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гр0002.t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2783">
            <a:off x="4804106" y="2895817"/>
            <a:ext cx="2582970" cy="3643314"/>
          </a:xfrm>
          <a:prstGeom prst="rect">
            <a:avLst/>
          </a:prstGeom>
        </p:spPr>
      </p:pic>
      <p:pic>
        <p:nvPicPr>
          <p:cNvPr id="25" name="Рисунок 24" descr="библиотека 065.jpg"/>
          <p:cNvPicPr/>
          <p:nvPr/>
        </p:nvPicPr>
        <p:blipFill>
          <a:blip r:embed="rId13" cstate="print">
            <a:lum bright="10000" contrast="20000"/>
          </a:blip>
          <a:stretch>
            <a:fillRect/>
          </a:stretch>
        </p:blipFill>
        <p:spPr>
          <a:xfrm>
            <a:off x="642910" y="2071678"/>
            <a:ext cx="7215238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900113" y="2924175"/>
            <a:ext cx="734377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Учебно - материальная   база</a:t>
            </a:r>
          </a:p>
        </p:txBody>
      </p:sp>
    </p:spTree>
  </p:cSld>
  <p:clrMapOvr>
    <a:masterClrMapping/>
  </p:clrMapOvr>
  <p:transition advTm="25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SAM_2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SAM_25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SAM_25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6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SAM_25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2788" y="-1487488"/>
            <a:ext cx="11126788" cy="83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755650" y="5805488"/>
            <a:ext cx="62642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Дошкольное отделение</a:t>
            </a:r>
          </a:p>
        </p:txBody>
      </p:sp>
    </p:spTree>
  </p:cSld>
  <p:clrMapOvr>
    <a:masterClrMapping/>
  </p:clrMapOvr>
  <p:transition advTm="4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1691.JPG"/>
          <p:cNvPicPr>
            <a:picLocks noChangeAspect="1"/>
          </p:cNvPicPr>
          <p:nvPr/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AM_16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AM_16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AM_16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934670"/>
            <a:ext cx="54495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Кабинет  1 класса</a:t>
            </a:r>
          </a:p>
        </p:txBody>
      </p:sp>
    </p:spTree>
  </p:cSld>
  <p:clrMapOvr>
    <a:masterClrMapping/>
  </p:clrMapOvr>
  <p:transition advTm="4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06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62000" y="762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6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80851" y="1794853"/>
            <a:ext cx="5786455" cy="433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7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4857760"/>
            <a:ext cx="617130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 кабинете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белорусского языка</a:t>
            </a:r>
          </a:p>
        </p:txBody>
      </p:sp>
    </p:spTree>
  </p:cSld>
  <p:clrMapOvr>
    <a:masterClrMapping/>
  </p:clrMapOvr>
  <p:transition advTm="4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AM_25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AM_25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SAM_25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1835150" y="5805488"/>
            <a:ext cx="540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 кабинете ОБЖ</a:t>
            </a:r>
          </a:p>
        </p:txBody>
      </p:sp>
    </p:spTree>
  </p:cSld>
  <p:clrMapOvr>
    <a:masterClrMapping/>
  </p:clrMapOvr>
  <p:transition advTm="3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0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3444" y="642936"/>
            <a:ext cx="5143492" cy="385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1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6589" y="649289"/>
            <a:ext cx="5143515" cy="385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19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8389" y="1350924"/>
            <a:ext cx="628654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428860" y="5572140"/>
            <a:ext cx="41952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Кабинет  СБО</a:t>
            </a:r>
          </a:p>
        </p:txBody>
      </p:sp>
    </p:spTree>
  </p:cSld>
  <p:clrMapOvr>
    <a:masterClrMapping/>
  </p:clrMapOvr>
  <p:transition advTm="5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421" y="9992"/>
            <a:ext cx="9592329" cy="702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6807" y="-235066"/>
            <a:ext cx="9665202" cy="708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0724" y="-73025"/>
            <a:ext cx="9448374" cy="692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301856" y="5926152"/>
            <a:ext cx="50215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Комнатный  сад</a:t>
            </a:r>
          </a:p>
        </p:txBody>
      </p:sp>
    </p:spTree>
  </p:cSld>
  <p:clrMapOvr>
    <a:masterClrMapping/>
  </p:clrMapOvr>
  <p:transition advTm="4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428868"/>
            <a:ext cx="842968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ШКОЛЬНЫЙ    МУЗЕЙ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им. Петра Дмитриевича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ВРУБЛЕВСКОГО</a:t>
            </a:r>
          </a:p>
        </p:txBody>
      </p:sp>
      <p:pic>
        <p:nvPicPr>
          <p:cNvPr id="6" name="Рисунок 5" descr="врублевский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643182"/>
            <a:ext cx="3214710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1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072563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AM_11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AM_11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AM_110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3108" y="5572140"/>
            <a:ext cx="55753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   залам   музея</a:t>
            </a:r>
          </a:p>
        </p:txBody>
      </p:sp>
    </p:spTree>
  </p:cSld>
  <p:clrMapOvr>
    <a:masterClrMapping/>
  </p:clrMapOvr>
  <p:transition advTm="7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67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Evgeny</cp:lastModifiedBy>
  <cp:revision>43</cp:revision>
  <dcterms:created xsi:type="dcterms:W3CDTF">2012-08-22T12:55:23Z</dcterms:created>
  <dcterms:modified xsi:type="dcterms:W3CDTF">2024-12-24T17:13:57Z</dcterms:modified>
</cp:coreProperties>
</file>